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B9093-C28B-699A-2EC3-DDE34F75FE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3E755A-BDB0-5713-3D8A-01A73F6F3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C4C26-45DD-285A-7048-7B44636EA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8E7FF-25B1-A7BB-DF19-3F5813C85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5DEB4-0FDC-A565-C139-4644CF1C0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63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39F44-AA38-43A5-DFD4-53B48AC4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EFB46F-DA6A-D43B-63EB-1ECBAD7F1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13599-F0C1-1E67-B47B-790C36CA1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1A7F7-9E70-8D1D-BBA9-F16C979A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D7FFD-A536-5193-2077-E178015D1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2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5D7459-A7F5-8F2E-8106-300E98F418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ACB2D4-7D5D-EC3B-578A-737A6CB79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DB315-9CB3-319C-1270-33C9A3D59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A1664-AA1D-FEFA-4396-1C6CCE350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A8972-C405-9118-784F-D91D847D7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6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0B2C-F6BA-D8FE-85F5-4DB0BAB8A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7EEC0-586F-FFF6-505B-8689C3EBE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4E46F-A4BF-823D-84AA-C7E3F344F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63C2D-C193-A954-BAD2-B77A43488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9D430-ADD1-DA4F-9A20-25B24849A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43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28C24-A07F-EEE6-483C-598234B76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90C8B-5C54-0AA2-33C2-A6944D45B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FD0AF-7DDC-ED75-BEFA-C04E02865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1C689-9F53-B4F9-7713-7A02668B9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2D72A-9511-317F-6699-E542F269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1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1B083-5008-A9E9-856C-CFDE2928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ACBCF-9408-BC7F-809F-2EDFC997D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683C0-8FA3-47F7-B2E9-115CF914F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B97BFC-0854-07F8-F500-F17B426B7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86CD9-E80E-4368-65CB-575CF1093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EF28E-5C6C-BD0C-AC58-3BB02ACF2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4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836B-C99A-BB82-5A24-0D3F50725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DC4D1E-27A6-B4C5-C9B2-FCEA8E410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14226-F202-9E97-AD44-E2CC3818E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8B9494-D5E4-69CE-5EB8-0CD0AF773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B46940-AD0B-DE06-12F9-AB2E8F999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77AFD8-A87F-97EB-7A2A-399BE17A6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05543C-5903-C091-C31C-12AA0D0DF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739E2B-92D4-3ACB-DB63-A93B59B92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5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39DF5-75B9-7F9E-0E17-AB35E4C24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9C675E-CF49-0006-754C-9D1AEFA83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F44922-1E86-D207-73E1-C523CB10C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2916B8-A1B9-D24D-F418-0DD028A4E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DE7719-03CF-9951-149E-D7DA0260A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04CCC-F17C-A0D1-C456-83C42CAB0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1B61E9-FC4E-3012-F637-237A870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5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563AE-732D-4693-8B7E-4D126F438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CC0DC-5414-F0FC-06F0-165412449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D33CE-2E9B-1167-D057-A5EF726FE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30A135-D95F-B0C2-8314-CA685E31F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65F90-F3E0-2DF6-0E4E-38E7113F4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1F852C-1248-F0D5-B682-26D59C987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70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848D9-2190-40E0-E10E-6D9ED87C1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63C1A-BA58-1F0A-B0E0-9E14D5CE9C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32F3F2-169E-1FC9-9B00-164E7CABC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770F39-CE2E-C1D0-177F-FF29FA306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C4D3C8-5DCF-83AA-9104-E548E1CF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D2B84-0446-5074-6BCD-8C8EF681B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6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65B91F-2F36-DC1C-5336-3430D867B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4F0F5-05F4-F8BD-F720-D0D815494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61A47-E152-9986-B40B-ED484D96F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654FC0-2E1A-4E85-934C-B64A80827E22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6F882-A34D-D4FB-4DD0-0A7938056F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08DAF-C874-1E3F-DA9A-400CCC63B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C7ACAB-B749-4BF2-9C86-A030AD02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4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871BD97-806D-1BAD-8104-AB982A26B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668" y="669925"/>
            <a:ext cx="5725332" cy="1325563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Religion and Culture Colloquium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2026340"/>
            <a:ext cx="60959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6BB49D-3B0E-6DAA-722D-533926DE7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668" y="2288833"/>
            <a:ext cx="5725332" cy="3711571"/>
          </a:xfrm>
        </p:spPr>
        <p:txBody>
          <a:bodyPr>
            <a:normAutofit lnSpcReduction="10000"/>
          </a:bodyPr>
          <a:lstStyle/>
          <a:p>
            <a:endParaRPr lang="en-US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North African Deportees and the Birth of New Caledonia as a Penal Colony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00"/>
                </a:solidFill>
              </a:rPr>
              <a:t>December 10, 2025, 12:30 p.m. – 2:00 p.m., Schlegel Building 107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Dr. Abderrahman Beggar is a professor in the Department of Religion and Culture at Wilfrid Laurier University and a fellow at the Tshepo Institute for the Study of Contemporary Africa. He is currently conducting a SSHRC-funded research project titled “The New Caledonian Arabs in </a:t>
            </a:r>
            <a:r>
              <a:rPr lang="en-US" sz="2000" dirty="0" err="1">
                <a:solidFill>
                  <a:schemeClr val="bg1"/>
                </a:solidFill>
              </a:rPr>
              <a:t>Bourail</a:t>
            </a:r>
            <a:r>
              <a:rPr lang="en-US" sz="2000" dirty="0">
                <a:solidFill>
                  <a:schemeClr val="bg1"/>
                </a:solidFill>
              </a:rPr>
              <a:t> and </a:t>
            </a:r>
            <a:r>
              <a:rPr lang="en-US" sz="2000" dirty="0" err="1">
                <a:solidFill>
                  <a:schemeClr val="bg1"/>
                </a:solidFill>
              </a:rPr>
              <a:t>Nessadiou</a:t>
            </a:r>
            <a:r>
              <a:rPr lang="en-US" sz="2000" dirty="0">
                <a:solidFill>
                  <a:schemeClr val="bg1"/>
                </a:solidFill>
              </a:rPr>
              <a:t> and the Birth of the Penal Colony: Life Stories and Social Ghosts.”</a:t>
            </a:r>
          </a:p>
          <a:p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8" name="Picture 7" descr="A person smiling for the camera&#10;&#10;AI-generated content may be incorrect.">
            <a:extLst>
              <a:ext uri="{FF2B5EF4-FFF2-40B4-BE49-F238E27FC236}">
                <a16:creationId xmlns:a16="http://schemas.microsoft.com/office/drawing/2014/main" id="{7874A433-FC31-1301-8069-5E75D51E3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021" y="369913"/>
            <a:ext cx="1802984" cy="2784532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C87417AF-190E-4D6E-AFA6-7D3E84B0B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1603" y="182859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close up of words&#10;&#10;AI-generated content may be incorrect.">
            <a:extLst>
              <a:ext uri="{FF2B5EF4-FFF2-40B4-BE49-F238E27FC236}">
                <a16:creationId xmlns:a16="http://schemas.microsoft.com/office/drawing/2014/main" id="{D3A2C868-13E7-839C-9060-97CE5CCB56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449" y="4755434"/>
            <a:ext cx="3505504" cy="879217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80B30ED8-273E-4C07-8568-2FE5CC5C4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5071" y="3543213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close-up of a logo&#10;&#10;AI-generated content may be incorrect.">
            <a:extLst>
              <a:ext uri="{FF2B5EF4-FFF2-40B4-BE49-F238E27FC236}">
                <a16:creationId xmlns:a16="http://schemas.microsoft.com/office/drawing/2014/main" id="{CAEACA6C-57B4-DF53-AB04-1B1CA1531F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0449" y="5634651"/>
            <a:ext cx="3505504" cy="101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44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100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Religion and Culture Colloquium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 Duncan</dc:creator>
  <cp:lastModifiedBy>Carol Duncan</cp:lastModifiedBy>
  <cp:revision>1</cp:revision>
  <dcterms:created xsi:type="dcterms:W3CDTF">2025-12-05T15:12:57Z</dcterms:created>
  <dcterms:modified xsi:type="dcterms:W3CDTF">2025-12-05T16:29:46Z</dcterms:modified>
</cp:coreProperties>
</file>